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12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51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4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22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218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97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91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47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38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866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181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3B74A-B20A-4A6C-A11D-445D4C55782C}" type="datetimeFigureOut">
              <a:rPr lang="it-IT" smtClean="0"/>
              <a:t>08/10/2021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49CCE-A0DA-4B75-A275-70A3A667DE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58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62" y="303727"/>
            <a:ext cx="12477479" cy="623874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638" y="0"/>
            <a:ext cx="2991749" cy="22409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126" y="0"/>
            <a:ext cx="2825102" cy="1879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57" y="512294"/>
            <a:ext cx="2766763" cy="2210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69" y="4667570"/>
            <a:ext cx="2534562" cy="1900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584" y="774654"/>
            <a:ext cx="2705100" cy="1685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92" y="5062066"/>
            <a:ext cx="2233331" cy="1493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02657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>Marina Militare Italiana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Tocci Francesco - C.F.</dc:creator>
  <cp:lastModifiedBy>Tocci Francesco - C.F.</cp:lastModifiedBy>
  <cp:revision>2</cp:revision>
  <dcterms:created xsi:type="dcterms:W3CDTF">2021-10-08T08:39:28Z</dcterms:created>
  <dcterms:modified xsi:type="dcterms:W3CDTF">2021-10-08T08:45:00Z</dcterms:modified>
</cp:coreProperties>
</file>